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ustom.xml" ContentType="application/vnd.openxmlformats-officedocument.custom-properties+xml"/>
  <Default Extension="wdp" ContentType="image/vnd.ms-photo"/>
  <Override PartName="/ppt/slideLayouts/slideLayout10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6"/>
  </p:notesMasterIdLst>
  <p:sldIdLst>
    <p:sldId id="267" r:id="rId5"/>
    <p:sldId id="257" r:id="rId6"/>
    <p:sldId id="277" r:id="rId7"/>
    <p:sldId id="262" r:id="rId8"/>
    <p:sldId id="263" r:id="rId9"/>
    <p:sldId id="276" r:id="rId10"/>
    <p:sldId id="269" r:id="rId11"/>
    <p:sldId id="278" r:id="rId12"/>
    <p:sldId id="272" r:id="rId13"/>
    <p:sldId id="279" r:id="rId14"/>
    <p:sldId id="268" r:id="rId15"/>
  </p:sldIdLst>
  <p:sldSz cx="12192000" cy="6858000"/>
  <p:notesSz cx="6858000" cy="9144000"/>
  <p:embeddedFontLst>
    <p:embeddedFont>
      <p:font typeface="SamsungOne 800C" charset="0"/>
      <p:bold r:id="rId17"/>
    </p:embeddedFont>
    <p:embeddedFont>
      <p:font typeface="SamsungOne 450C" charset="0"/>
      <p:regular r:id="rId18"/>
    </p:embeddedFont>
    <p:embeddedFont>
      <p:font typeface="Calibri" pitchFamily="34" charset="0"/>
      <p:regular r:id="rId19"/>
      <p:bold r:id="rId20"/>
      <p:italic r:id="rId21"/>
      <p:boldItalic r:id="rId2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8025" autoAdjust="0"/>
    <p:restoredTop sz="94660" autoAdjust="0"/>
  </p:normalViewPr>
  <p:slideViewPr>
    <p:cSldViewPr snapToGrid="0">
      <p:cViewPr>
        <p:scale>
          <a:sx n="66" d="100"/>
          <a:sy n="66" d="100"/>
        </p:scale>
        <p:origin x="-1190" y="-5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pPr/>
              <a:t>31.05.2022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NULL"/><Relationship Id="rId1" Type="http://schemas.openxmlformats.org/officeDocument/2006/relationships/slideMaster" Target="../slideMasters/slideMaster1.xml"/><Relationship Id="rId4" Type="http://schemas.openxmlformats.org/officeDocument/2006/relationships/image" Target="NUL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NUL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png"/><Relationship Id="rId4" Type="http://schemas.openxmlformats.org/officeDocument/2006/relationships/image" Target="NUL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NUL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NUL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xmlns="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xmlns="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xmlns="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xmlns="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xmlns="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xmlns="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xmlns="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xmlns="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xmlns="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pPr/>
              <a:t>31.05.2022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31.05.2022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xmlns="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xmlns="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xmlns="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pPr/>
              <a:t>31.05.2022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31.05.2022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xmlns="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xmlns="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xmlns="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xmlns="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xmlns="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xmlns="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xmlns="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xmlns="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xmlns="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pPr/>
              <a:t>31.05.2022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31.05.2022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xmlns="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xmlns="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pPr/>
              <a:t>31.05.2022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31.05.2022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31.05.2022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31.05.2022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31.05.2022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31.05.2022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05434141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31402" y="236032"/>
            <a:ext cx="9144000" cy="1360652"/>
          </a:xfrm>
        </p:spPr>
        <p:txBody>
          <a:bodyPr/>
          <a:lstStyle/>
          <a:p>
            <a:r>
              <a:rPr lang="ru-RU" dirty="0" smtClean="0"/>
              <a:t>Перспективы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2743200"/>
            <a:ext cx="9144000" cy="4114800"/>
          </a:xfrm>
        </p:spPr>
        <p:txBody>
          <a:bodyPr/>
          <a:lstStyle/>
          <a:p>
            <a:pPr algn="l">
              <a:buFont typeface="Arial" pitchFamily="34" charset="0"/>
              <a:buChar char="•"/>
            </a:pPr>
            <a:r>
              <a:rPr lang="ru-RU" dirty="0" smtClean="0"/>
              <a:t>Добавить «теги»;</a:t>
            </a:r>
          </a:p>
          <a:p>
            <a:pPr algn="l">
              <a:buFont typeface="Arial" pitchFamily="34" charset="0"/>
              <a:buChar char="•"/>
            </a:pPr>
            <a:r>
              <a:rPr lang="ru-RU" dirty="0" smtClean="0"/>
              <a:t>Добавить </a:t>
            </a:r>
            <a:r>
              <a:rPr lang="ru-RU" dirty="0" smtClean="0"/>
              <a:t>поиск</a:t>
            </a:r>
            <a:r>
              <a:rPr lang="en-US" dirty="0" smtClean="0"/>
              <a:t>;</a:t>
            </a:r>
            <a:endParaRPr lang="ru-RU" dirty="0" smtClean="0"/>
          </a:p>
          <a:p>
            <a:pPr algn="l">
              <a:buFont typeface="Arial" pitchFamily="34" charset="0"/>
              <a:buChar char="•"/>
            </a:pPr>
            <a:r>
              <a:rPr lang="ru-RU" dirty="0" smtClean="0"/>
              <a:t>Расширить </a:t>
            </a:r>
            <a:r>
              <a:rPr lang="ru-RU" dirty="0" smtClean="0"/>
              <a:t>фильтры</a:t>
            </a:r>
            <a:r>
              <a:rPr lang="en-US" dirty="0" smtClean="0"/>
              <a:t>;</a:t>
            </a:r>
            <a:endParaRPr lang="ru-RU" dirty="0" smtClean="0"/>
          </a:p>
          <a:p>
            <a:pPr algn="l">
              <a:buFont typeface="Arial" pitchFamily="34" charset="0"/>
              <a:buChar char="•"/>
            </a:pPr>
            <a:r>
              <a:rPr lang="ru-RU" dirty="0" smtClean="0"/>
              <a:t>Добавить систему аккаунтов</a:t>
            </a:r>
            <a:r>
              <a:rPr lang="en-US" dirty="0" smtClean="0"/>
              <a:t>;</a:t>
            </a:r>
          </a:p>
          <a:p>
            <a:pPr algn="l">
              <a:buFont typeface="Arial" pitchFamily="34" charset="0"/>
              <a:buChar char="•"/>
            </a:pPr>
            <a:r>
              <a:rPr lang="ru-RU" dirty="0" smtClean="0"/>
              <a:t>Настроить рассылку уведомлений пользователям о </a:t>
            </a:r>
            <a:r>
              <a:rPr lang="ru-RU" dirty="0" err="1" smtClean="0"/>
              <a:t>вовзрате</a:t>
            </a:r>
            <a:r>
              <a:rPr lang="ru-RU" dirty="0" smtClean="0"/>
              <a:t> изданий в срок;</a:t>
            </a:r>
          </a:p>
          <a:p>
            <a:pPr algn="l">
              <a:buFont typeface="Arial" pitchFamily="34" charset="0"/>
              <a:buChar char="•"/>
            </a:pPr>
            <a:r>
              <a:rPr lang="ru-RU" dirty="0" smtClean="0"/>
              <a:t>Уведомление пользователей о мероприятиях и событиях библиотеки.</a:t>
            </a:r>
            <a:endParaRPr lang="ru-RU" dirty="0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pPr/>
              <a:t>31.05.2022</a:t>
            </a:fld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10</a:t>
            </a:fld>
            <a:endParaRPr lang="ru-RU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xmlns="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6429879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Приложение для брони книг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“BookReserver”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1980416"/>
          </a:xfrm>
        </p:spPr>
        <p:txBody>
          <a:bodyPr>
            <a:normAutofit/>
          </a:bodyPr>
          <a:lstStyle/>
          <a:p>
            <a:r>
              <a:rPr lang="ru-RU" sz="1400" dirty="0" smtClean="0"/>
              <a:t>Город: Новосибирск</a:t>
            </a:r>
          </a:p>
          <a:p>
            <a:r>
              <a:rPr lang="ru-RU" sz="1400" dirty="0" smtClean="0"/>
              <a:t>Площадка: МБОУ Инженерный лицей НГТУ</a:t>
            </a:r>
            <a:endParaRPr lang="en-US" sz="1400" dirty="0" smtClean="0"/>
          </a:p>
          <a:p>
            <a:r>
              <a:rPr lang="ru-RU" sz="1400" dirty="0" smtClean="0"/>
              <a:t>Выполнил:</a:t>
            </a:r>
            <a:r>
              <a:rPr lang="en-US" sz="1400" dirty="0" smtClean="0"/>
              <a:t> </a:t>
            </a:r>
            <a:r>
              <a:rPr lang="ru-RU" sz="1400" dirty="0" smtClean="0"/>
              <a:t>Михайлов Егор</a:t>
            </a:r>
          </a:p>
          <a:p>
            <a:r>
              <a:rPr lang="ru-RU" sz="1400" dirty="0" smtClean="0"/>
              <a:t>Руководитель: </a:t>
            </a:r>
            <a:r>
              <a:rPr lang="ru-RU" sz="1400" dirty="0" err="1" smtClean="0"/>
              <a:t>Муль</a:t>
            </a:r>
            <a:r>
              <a:rPr lang="ru-RU" sz="1400" dirty="0" smtClean="0"/>
              <a:t> Павел </a:t>
            </a:r>
            <a:r>
              <a:rPr lang="ru-RU" sz="1400" dirty="0" err="1" smtClean="0"/>
              <a:t>Фридрихович</a:t>
            </a:r>
            <a:endParaRPr lang="ru-RU" sz="1400" dirty="0" smtClean="0"/>
          </a:p>
          <a:p>
            <a:endParaRPr lang="ru-RU" sz="1400" dirty="0" smtClean="0"/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pPr/>
              <a:t>31.05.2022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25172688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08254" y="166584"/>
            <a:ext cx="9144000" cy="1360652"/>
          </a:xfrm>
        </p:spPr>
        <p:txBody>
          <a:bodyPr/>
          <a:lstStyle/>
          <a:p>
            <a:r>
              <a:rPr lang="ru-RU" dirty="0" smtClean="0"/>
              <a:t>Актуальность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51008" y="3611302"/>
            <a:ext cx="9116992" cy="1837396"/>
          </a:xfrm>
        </p:spPr>
        <p:txBody>
          <a:bodyPr>
            <a:normAutofit/>
          </a:bodyPr>
          <a:lstStyle/>
          <a:p>
            <a:r>
              <a:rPr lang="ru-RU" dirty="0" smtClean="0"/>
              <a:t>Создание мобильного приложения позволяющего автоматизировать библиотечный процесс, эффективно управлять библиотечным фондом, организовать для читателя быстрое обслуживание в </a:t>
            </a:r>
            <a:r>
              <a:rPr lang="ru-RU" dirty="0" smtClean="0"/>
              <a:t>библиотеках, обеспечит наибольшую сохранность библиотечного фонда.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pPr/>
              <a:t>31.05.2022</a:t>
            </a:fld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3</a:t>
            </a:fld>
            <a:endParaRPr lang="ru-RU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pPr/>
              <a:t>31.05.2022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 smtClean="0"/>
              <a:t>Цель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9D124A35-A450-4D5D-9EE2-711DE86C0CCA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122098" y="1914735"/>
            <a:ext cx="7988300" cy="442595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dirty="0" smtClean="0"/>
              <a:t>Целью данной проектной работы является разработка мобильного </a:t>
            </a:r>
            <a:r>
              <a:rPr lang="ru-RU" dirty="0" smtClean="0"/>
              <a:t>приложения</a:t>
            </a:r>
            <a:r>
              <a:rPr lang="en-US" dirty="0" smtClean="0"/>
              <a:t> </a:t>
            </a:r>
            <a:r>
              <a:rPr lang="ru-RU" dirty="0" smtClean="0"/>
              <a:t>для брони книг «</a:t>
            </a:r>
            <a:r>
              <a:rPr lang="en-US" dirty="0" smtClean="0"/>
              <a:t>BookReserver</a:t>
            </a:r>
            <a:r>
              <a:rPr lang="ru-RU" dirty="0" smtClean="0"/>
              <a:t>», </a:t>
            </a:r>
            <a:r>
              <a:rPr lang="ru-RU" dirty="0" smtClean="0"/>
              <a:t>которое</a:t>
            </a:r>
            <a:r>
              <a:rPr lang="ru-RU" dirty="0" smtClean="0"/>
              <a:t>:</a:t>
            </a:r>
          </a:p>
          <a:p>
            <a:pPr>
              <a:buNone/>
            </a:pPr>
            <a:endParaRPr lang="ru-RU" dirty="0" smtClean="0"/>
          </a:p>
          <a:p>
            <a:pPr lvl="0"/>
            <a:r>
              <a:rPr lang="ru-RU" dirty="0" smtClean="0"/>
              <a:t>Идентифицирует читателя в библиотеке;</a:t>
            </a:r>
          </a:p>
          <a:p>
            <a:pPr lvl="0"/>
            <a:r>
              <a:rPr lang="ru-RU" dirty="0" smtClean="0"/>
              <a:t>Напомнит срок возврата изданий;</a:t>
            </a:r>
          </a:p>
          <a:p>
            <a:pPr lvl="0"/>
            <a:r>
              <a:rPr lang="ru-RU" dirty="0" smtClean="0"/>
              <a:t>Приведёт </a:t>
            </a:r>
            <a:r>
              <a:rPr lang="ru-RU" dirty="0" smtClean="0"/>
              <a:t>в каталог и на сайт библиотеки;</a:t>
            </a:r>
          </a:p>
        </p:txBody>
      </p:sp>
    </p:spTree>
    <p:extLst>
      <p:ext uri="{BB962C8B-B14F-4D97-AF65-F5344CB8AC3E}">
        <p14:creationId xmlns:p14="http://schemas.microsoft.com/office/powerpoint/2010/main" xmlns="" val="390883205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2845" y="179469"/>
            <a:ext cx="9144000" cy="1360652"/>
          </a:xfrm>
        </p:spPr>
        <p:txBody>
          <a:bodyPr/>
          <a:lstStyle/>
          <a:p>
            <a:r>
              <a:rPr lang="ru-RU" dirty="0" smtClean="0"/>
              <a:t>Задачи</a:t>
            </a:r>
            <a:endParaRPr lang="ru-RU" dirty="0"/>
          </a:p>
        </p:txBody>
      </p:sp>
      <p:sp>
        <p:nvSpPr>
          <p:cNvPr id="7" name="Подзаголовок 6"/>
          <p:cNvSpPr>
            <a:spLocks noGrp="1"/>
          </p:cNvSpPr>
          <p:nvPr>
            <p:ph type="subTitle" idx="1"/>
          </p:nvPr>
        </p:nvSpPr>
        <p:spPr>
          <a:xfrm>
            <a:off x="1524001" y="2639682"/>
            <a:ext cx="9144000" cy="2524343"/>
          </a:xfrm>
        </p:spPr>
        <p:txBody>
          <a:bodyPr>
            <a:normAutofit/>
          </a:bodyPr>
          <a:lstStyle/>
          <a:p>
            <a:pPr marL="457200" lvl="0" indent="-457200" algn="l">
              <a:buFont typeface="+mj-lt"/>
              <a:buAutoNum type="arabicPeriod"/>
            </a:pPr>
            <a:r>
              <a:rPr lang="ru-RU" dirty="0" smtClean="0"/>
              <a:t>Разработать базу данных читателей и библиотечного фонда. </a:t>
            </a:r>
          </a:p>
          <a:p>
            <a:pPr marL="457200" lvl="0" indent="-457200" algn="l">
              <a:buFont typeface="+mj-lt"/>
              <a:buAutoNum type="arabicPeriod"/>
            </a:pPr>
            <a:r>
              <a:rPr lang="ru-RU" dirty="0" smtClean="0"/>
              <a:t>Реализовать мобильное приложение, позволяющее работать с базами данных и его тестирование для ОС Android.</a:t>
            </a:r>
            <a:endParaRPr lang="ru-RU" dirty="0"/>
          </a:p>
        </p:txBody>
      </p: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pPr/>
              <a:t>31.05.2022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42512523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pPr/>
              <a:t>31.05.2022</a:t>
            </a:fld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820947" y="270234"/>
            <a:ext cx="9257907" cy="690677"/>
          </a:xfrm>
        </p:spPr>
        <p:txBody>
          <a:bodyPr/>
          <a:lstStyle/>
          <a:p>
            <a:pPr algn="ctr"/>
            <a:endParaRPr lang="ru-RU" dirty="0"/>
          </a:p>
        </p:txBody>
      </p:sp>
      <p:pic>
        <p:nvPicPr>
          <p:cNvPr id="1026" name="Picture 2" descr="C:\Users\Егор Михайлов\OneDrive\Рабочий стол\Скрины\71d4c982-c97c-4bc7-94b0-51916da1719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54222" y="173620"/>
            <a:ext cx="3211853" cy="6504972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pPr/>
              <a:t>31.05.2022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pPr/>
              <a:t>7</a:t>
            </a:fld>
            <a:endParaRPr lang="ru-RU"/>
          </a:p>
        </p:txBody>
      </p:sp>
      <p:pic>
        <p:nvPicPr>
          <p:cNvPr id="2050" name="Picture 2" descr="C:\Users\Егор Михайлов\OneDrive\Рабочий стол\Скрины\33cec667-9d2f-40cc-8717-a25fbf4a0d8a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60425" y="203380"/>
            <a:ext cx="2900824" cy="6446276"/>
          </a:xfrm>
          <a:prstGeom prst="rect">
            <a:avLst/>
          </a:prstGeom>
          <a:noFill/>
        </p:spPr>
      </p:pic>
      <p:pic>
        <p:nvPicPr>
          <p:cNvPr id="2051" name="Picture 3" descr="C:\Users\Егор Михайлов\OneDrive\Рабочий стол\Скрины\74a30273-07d2-4c5f-a16e-e1185e074b5c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56920" y="254643"/>
            <a:ext cx="2888172" cy="64181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7710121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pPr/>
              <a:t>31.05.2022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pPr/>
              <a:t>8</a:t>
            </a:fld>
            <a:endParaRPr lang="ru-RU"/>
          </a:p>
        </p:txBody>
      </p:sp>
      <p:pic>
        <p:nvPicPr>
          <p:cNvPr id="4" name="Picture 2" descr="C:\Users\Егор Михайлов\OneDrive\Рабочий стол\Скрины\e35714f3-d961-4229-94b1-e180cbfd1efb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8603" y="399346"/>
            <a:ext cx="2783169" cy="6184821"/>
          </a:xfrm>
          <a:prstGeom prst="rect">
            <a:avLst/>
          </a:prstGeom>
          <a:noFill/>
        </p:spPr>
      </p:pic>
      <p:pic>
        <p:nvPicPr>
          <p:cNvPr id="3075" name="Picture 3" descr="C:\Users\Егор Михайлов\OneDrive\Рабочий стол\Скрины\a08bf5ad-1132-438f-8cd8-706939cb2ae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72523" y="347240"/>
            <a:ext cx="2822758" cy="6272795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Егор Михайлов\OneDrive\Рабочий стол\Скрины\3b983bfd-a8cd-4403-b89c-8e074230483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54400" y="242280"/>
            <a:ext cx="2888527" cy="641895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</TotalTime>
  <Words>159</Words>
  <Application>Microsoft Office PowerPoint</Application>
  <PresentationFormat>Произвольный</PresentationFormat>
  <Paragraphs>39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11</vt:i4>
      </vt:variant>
    </vt:vector>
  </HeadingPairs>
  <TitlesOfParts>
    <vt:vector size="19" baseType="lpstr">
      <vt:lpstr>Arial</vt:lpstr>
      <vt:lpstr>SamsungOne 800C</vt:lpstr>
      <vt:lpstr>SamsungOne 450C</vt:lpstr>
      <vt:lpstr>Calibri</vt:lpstr>
      <vt:lpstr>Samsung IT School</vt:lpstr>
      <vt:lpstr>Samsung IT School White</vt:lpstr>
      <vt:lpstr>Samsung IT School En</vt:lpstr>
      <vt:lpstr>Samsung IT School White En</vt:lpstr>
      <vt:lpstr>Слайд 1</vt:lpstr>
      <vt:lpstr>Приложение для брони книг “BookReserver”</vt:lpstr>
      <vt:lpstr>Актуальность</vt:lpstr>
      <vt:lpstr>Цель</vt:lpstr>
      <vt:lpstr>Задачи</vt:lpstr>
      <vt:lpstr>Слайд 6</vt:lpstr>
      <vt:lpstr>Слайд 7</vt:lpstr>
      <vt:lpstr>Слайд 8</vt:lpstr>
      <vt:lpstr>Слайд 9</vt:lpstr>
      <vt:lpstr>Перспективы</vt:lpstr>
      <vt:lpstr>Слайд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Егор Михайлов</cp:lastModifiedBy>
  <cp:revision>45</cp:revision>
  <dcterms:created xsi:type="dcterms:W3CDTF">2020-05-25T08:37:09Z</dcterms:created>
  <dcterms:modified xsi:type="dcterms:W3CDTF">2022-05-31T11:05:11Z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